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2" r:id="rId19"/>
    <p:sldId id="340" r:id="rId20"/>
    <p:sldId id="341" r:id="rId21"/>
    <p:sldId id="344" r:id="rId22"/>
    <p:sldId id="343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276872"/>
            <a:ext cx="738187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501008"/>
            <a:ext cx="58769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8373"/>
            <a:ext cx="11610975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140968"/>
            <a:ext cx="3024336" cy="366376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6" y="335699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586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5301208"/>
            <a:ext cx="547260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550545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924644"/>
            <a:ext cx="5648325" cy="560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1" y="1052736"/>
            <a:ext cx="6183151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57325"/>
            <a:ext cx="115443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47937"/>
            <a:ext cx="116871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0426"/>
            <a:ext cx="10945216" cy="55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7325"/>
            <a:ext cx="117443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645024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004" y="4582573"/>
            <a:ext cx="15849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47837"/>
            <a:ext cx="117157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1776412"/>
            <a:ext cx="46767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2292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42900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6917" y="342900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1621" y="539669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681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5445224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1162050"/>
            <a:ext cx="51149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28837"/>
            <a:ext cx="107918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068960"/>
            <a:ext cx="1939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18084"/>
            <a:ext cx="1939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4012"/>
            <a:ext cx="115347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43062"/>
            <a:ext cx="109728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67755"/>
            <a:ext cx="109251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636912"/>
            <a:ext cx="6006358" cy="4176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9569235" cy="13658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9" y="2602437"/>
            <a:ext cx="6480720" cy="421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76400"/>
            <a:ext cx="108204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1073879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79847"/>
            <a:ext cx="1073879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90687"/>
            <a:ext cx="116871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3" y="2636912"/>
            <a:ext cx="13070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47" y="3573016"/>
            <a:ext cx="25772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7260"/>
            <a:ext cx="117157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33587"/>
            <a:ext cx="109537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28762"/>
            <a:ext cx="107632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3" y="2613762"/>
            <a:ext cx="19252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73016"/>
            <a:ext cx="19252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5021" y="3607740"/>
            <a:ext cx="19252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98363" y="4581128"/>
            <a:ext cx="19252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81212"/>
            <a:ext cx="107156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147887"/>
            <a:ext cx="108870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5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5373216"/>
            <a:ext cx="103441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161" y="1412776"/>
            <a:ext cx="54006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71637"/>
            <a:ext cx="116586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33562"/>
            <a:ext cx="323850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85184"/>
            <a:ext cx="103251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666" y="4138951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526629"/>
            <a:ext cx="67056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2025-12-17T10:47:19Z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